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DE2A69-E2B6-4AD1-A25B-FABDA82B8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C944B3-0910-4CDA-AAC8-89903239A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C97B5-52C6-4547-A0A8-4A4A83C3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E8DF59-7CCB-44C9-8990-506BF4D5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AA516D-13BF-4384-8557-31F05739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6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78DFF-405B-412C-80ED-B2E5CE576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FD0711-3612-49AC-8B38-B8430B603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1D6937-6829-4FB3-B47B-EBF8C994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6CE6C8-6AD8-4877-A687-9CE83A8A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0B9CC7-A246-459D-BDD3-878A4ADD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84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E205055-C3D2-44CA-8518-822814BCC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47C4E58-32C0-45B3-9174-CDCAEAFD7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C7608C-367C-4AAD-B62F-3EA7F683D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169448-E846-4A2B-A633-9E6831D30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C35A4F-FC44-4338-81C4-B8808B8E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5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53C4-EED3-4149-AE31-A86EF67F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E7B914-70A7-46A0-8B6B-2AD8827E4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BFA9DE-81B0-481E-993B-717A3ECED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804D56-F24F-4A6C-8744-095BE9B7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3523E5-8919-4D8B-AB73-90DACD70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82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C3376-70F5-4D73-8C5D-8AD4DF9D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1916C6-4B14-4809-86FE-02A5169FF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429445-54D6-41E6-9048-B85AF6D9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4B0BD7-70BB-4F8C-9E53-84351DEF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EA92AA-F892-4AFA-A5CE-30EE9F37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51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E245F-6B98-4BFF-ADB4-9D58FE14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AAB838-FA45-4331-815D-3F1302D51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3F2DD2-8BC0-4784-A4DE-3FF88EBC9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220E02-9AE1-4222-9F86-98D510C9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A1FB0E-3B61-4D1F-A54B-1818192AA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605D25-82BA-49C7-9D38-8F595E2F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5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EF5CF-4943-48CA-AB2E-36B7540E3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7E7539-C85D-41E1-9A76-39A654844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BCF4ED-BDED-4403-BB59-C9D80F0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BC13959-D31E-4F22-BB08-522F98841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101A10-2DC7-4DB4-875B-32BB4B706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50195F5-77E5-4871-B07F-EC904CBF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6946E4-CE68-40B5-90C7-B3D05F74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A6C4FA8-97FC-4BEB-8169-DC2AAC26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33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91495-79F3-4AB9-B29A-429BDA4D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2AC6C6-6F66-4BE4-BB9E-59C04516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A97221-8CFC-43D3-AC3E-9C410DBD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70CE18-27C6-4260-8215-F8B4DDEE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08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99C06D-B532-473A-99E6-2B4E64E2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17C8CE4-F2A2-4CA1-A319-39435A961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91A176-E03F-46B9-99E6-45A07FEA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04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067F4-C042-492B-92D8-35CFF295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D52161-C369-4100-B9D0-FDC19A78F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252356-A746-40AB-9D1F-852DF1D60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79E0A2-04A0-42A3-B3F9-0EA0A101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C598A5-91FC-4CF4-925E-21E657E9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3B22B4-44B0-46FD-8D88-5C590937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91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D5B54-CD58-4D52-A572-0F0A0FF3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E056483-FAC2-4F86-B4CB-558982ED0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AFF63E-F72D-4A2A-8855-89370D0A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E7FBEC-189D-4510-8C9A-58DF460B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FBE2C6-0398-41E7-BF0A-536F6565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99C14B-896A-4C94-9496-A5D9C960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51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D4CFF4-56C1-40C0-9761-54F5D2B9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CA54E6-C143-4896-B6A1-1AE2EEC8F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25A097-255D-490E-BC81-71A8FA176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5278-8C54-42F4-ADAF-F6AEC6A0B88E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E0F168-D05F-4D20-85A4-2E663EE89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B7E332-713F-40EE-BC28-A956ECD9E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0D169-110E-4122-BE78-E8232547DC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3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marta-guoth-gumberger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illunterstuetzung.de/shop/zungenband-tool-baby-marta-guoth-gumberger-daniela-karal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7743B-87F5-4FC7-9C19-253A95BC4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Vorlage für ein Fallbeispiel zum „zu kurzen Zungenband“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F62C58-53CF-4EF3-BDA8-899FED80F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505" y="3602037"/>
            <a:ext cx="11434195" cy="3159489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Name des Kindes (Anfangsbuchstaben): </a:t>
            </a:r>
          </a:p>
          <a:p>
            <a:pPr algn="l"/>
            <a:r>
              <a:rPr lang="de-DE" dirty="0"/>
              <a:t>Geburtsdatum:</a:t>
            </a:r>
          </a:p>
          <a:p>
            <a:pPr algn="l"/>
            <a:r>
              <a:rPr lang="de-DE" dirty="0"/>
              <a:t>Name </a:t>
            </a:r>
            <a:r>
              <a:rPr lang="de-DE" dirty="0" err="1"/>
              <a:t>EinsenderIn</a:t>
            </a:r>
            <a:r>
              <a:rPr lang="de-DE" dirty="0"/>
              <a:t>: </a:t>
            </a:r>
            <a:endParaRPr lang="de-DE" b="1" dirty="0">
              <a:solidFill>
                <a:srgbClr val="FF0000"/>
              </a:solidFill>
            </a:endParaRPr>
          </a:p>
          <a:p>
            <a:pPr algn="l"/>
            <a:r>
              <a:rPr lang="de-DE" dirty="0"/>
              <a:t>Eltern sind einverstanden, dass Fotos, Videos anonymisiert gezeigt werden können    												JA    NEIN</a:t>
            </a:r>
          </a:p>
          <a:p>
            <a:pPr algn="l"/>
            <a:endParaRPr lang="de-DE" dirty="0"/>
          </a:p>
          <a:p>
            <a:pPr algn="l"/>
            <a:r>
              <a:rPr lang="de-DE" b="1" dirty="0">
                <a:solidFill>
                  <a:srgbClr val="FF0000"/>
                </a:solidFill>
              </a:rPr>
              <a:t>Bitte nur das Zutreffende ausfüllen.</a:t>
            </a:r>
          </a:p>
        </p:txBody>
      </p:sp>
    </p:spTree>
    <p:extLst>
      <p:ext uri="{BB962C8B-B14F-4D97-AF65-F5344CB8AC3E}">
        <p14:creationId xmlns:p14="http://schemas.microsoft.com/office/powerpoint/2010/main" val="3305488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AF087-2A7A-4FCD-B38D-3207EA3D5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Videos (z.B. Weinen, Stillen, Mund im Schlaf ggf. Essen)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BD14A-6715-49EC-AE7A-489448CE2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85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90C8D-595A-4C3C-A25C-01085F17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Sonstige Anmerkungen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38CAAD-F2F2-43C4-8757-DC2D0EE85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14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2AF90-D893-43CB-8E09-C476ED34F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Einsenden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C374C9-573B-4B3F-8ED5-E712D849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mit dem Fallbeispiel ausgefüllte Vorlage unter Ihrem Namen abspeichern (</a:t>
            </a:r>
            <a:r>
              <a:rPr lang="de-DE" dirty="0" err="1"/>
              <a:t>Müller_Anton_Fallbeispiel_Zungenband</a:t>
            </a:r>
            <a:r>
              <a:rPr lang="de-DE" dirty="0"/>
              <a:t>)</a:t>
            </a:r>
          </a:p>
          <a:p>
            <a:r>
              <a:rPr lang="de-DE" dirty="0"/>
              <a:t>Senden an: </a:t>
            </a:r>
            <a:r>
              <a:rPr lang="de-DE" dirty="0">
                <a:hlinkClick r:id="rId2"/>
              </a:rPr>
              <a:t>info@marta-guoth-gumberger.de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264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DB92B-6897-4CD6-9349-0E7E870B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Was ist das Problem?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97B9E2-724E-4F14-BD77-621A3A06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88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76A85-5431-4201-9AFE-277F0776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Was sind Ihre Fragen zu diesem Fallbeispiel?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2BE08C-3B64-4A9E-B059-3A19531D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869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2FFDA-4F9A-4BEE-9207-A1687AE73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-80487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Gewichtsverlauf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B873D60D-A7B0-459F-A333-56E5AFC46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072871"/>
              </p:ext>
            </p:extLst>
          </p:nvPr>
        </p:nvGraphicFramePr>
        <p:xfrm>
          <a:off x="838200" y="928003"/>
          <a:ext cx="10515597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0">
                  <a:extLst>
                    <a:ext uri="{9D8B030D-6E8A-4147-A177-3AD203B41FA5}">
                      <a16:colId xmlns:a16="http://schemas.microsoft.com/office/drawing/2014/main" val="476147354"/>
                    </a:ext>
                  </a:extLst>
                </a:gridCol>
                <a:gridCol w="2013358">
                  <a:extLst>
                    <a:ext uri="{9D8B030D-6E8A-4147-A177-3AD203B41FA5}">
                      <a16:colId xmlns:a16="http://schemas.microsoft.com/office/drawing/2014/main" val="2162619563"/>
                    </a:ext>
                  </a:extLst>
                </a:gridCol>
                <a:gridCol w="6681129">
                  <a:extLst>
                    <a:ext uri="{9D8B030D-6E8A-4147-A177-3AD203B41FA5}">
                      <a16:colId xmlns:a16="http://schemas.microsoft.com/office/drawing/2014/main" val="2656280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Gewicht in Gramm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9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Geburt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18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75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19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35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473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251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7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4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276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700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535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343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1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i="1" dirty="0"/>
                        <a:t>Beispiel: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/>
                        <a:t>1.12.21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i="1" dirty="0"/>
                        <a:t>3600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03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30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7A321-BFB2-41CC-8322-5E94DE25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Ernährung des Kindes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828A49-E5EA-4EAC-BE76-1EA20F3FD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Voll gestillt von … bis ….</a:t>
            </a:r>
          </a:p>
          <a:p>
            <a:r>
              <a:rPr lang="de-DE" dirty="0"/>
              <a:t>Hat(</a:t>
            </a:r>
            <a:r>
              <a:rPr lang="de-DE" dirty="0" err="1"/>
              <a:t>te</a:t>
            </a:r>
            <a:r>
              <a:rPr lang="de-DE" dirty="0"/>
              <a:t>) die Mutter Schmerzen?</a:t>
            </a:r>
          </a:p>
          <a:p>
            <a:r>
              <a:rPr lang="de-DE" dirty="0"/>
              <a:t>Wunde Mamillen?</a:t>
            </a:r>
          </a:p>
          <a:p>
            <a:r>
              <a:rPr lang="de-DE" dirty="0"/>
              <a:t>Zufütterung seit …</a:t>
            </a:r>
          </a:p>
          <a:p>
            <a:r>
              <a:rPr lang="de-DE" dirty="0" err="1"/>
              <a:t>Zufütterungsmenge</a:t>
            </a:r>
            <a:r>
              <a:rPr lang="de-DE" dirty="0"/>
              <a:t> ungefähr …. (ml / 24 Stunden) </a:t>
            </a:r>
          </a:p>
          <a:p>
            <a:r>
              <a:rPr lang="de-DE" dirty="0"/>
              <a:t>Zufütterung mit Brusternährungsset?</a:t>
            </a:r>
          </a:p>
          <a:p>
            <a:r>
              <a:rPr lang="de-DE" dirty="0"/>
              <a:t>Zufütterung mit Flasche?</a:t>
            </a:r>
          </a:p>
          <a:p>
            <a:r>
              <a:rPr lang="de-DE" dirty="0"/>
              <a:t>Probleme mit der Flasche?</a:t>
            </a:r>
          </a:p>
          <a:p>
            <a:r>
              <a:rPr lang="de-DE" dirty="0"/>
              <a:t>Beikost seit:</a:t>
            </a:r>
          </a:p>
          <a:p>
            <a:r>
              <a:rPr lang="de-DE" dirty="0"/>
              <a:t>Wie läuft es mit der Beikost?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936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A7C96-91A9-4126-945B-8CCF6EE0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Sprache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140DDE-E0D4-4F75-9D20-5EFEDE1FD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Erste Worte im Alter von ….</a:t>
            </a:r>
          </a:p>
          <a:p>
            <a:r>
              <a:rPr lang="de-DE" dirty="0"/>
              <a:t>Artikulationsprobleme?</a:t>
            </a:r>
          </a:p>
        </p:txBody>
      </p:sp>
    </p:spTree>
    <p:extLst>
      <p:ext uri="{BB962C8B-B14F-4D97-AF65-F5344CB8AC3E}">
        <p14:creationId xmlns:p14="http://schemas.microsoft.com/office/powerpoint/2010/main" val="152878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DDB37-F8FF-47E7-89D4-49496DC19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Sonstige Auffälligkeiten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756CDA-0E25-4BB7-90CD-54364045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Probleme mit Zähnen?</a:t>
            </a:r>
          </a:p>
          <a:p>
            <a:r>
              <a:rPr lang="de-DE" dirty="0"/>
              <a:t>Probleme mit dem Schlafen?</a:t>
            </a:r>
          </a:p>
          <a:p>
            <a:r>
              <a:rPr lang="de-DE" dirty="0"/>
              <a:t>Gesundheitliche Probleme?</a:t>
            </a:r>
          </a:p>
          <a:p>
            <a:r>
              <a:rPr lang="de-DE" dirty="0"/>
              <a:t>Sonstiges?</a:t>
            </a:r>
          </a:p>
        </p:txBody>
      </p:sp>
    </p:spTree>
    <p:extLst>
      <p:ext uri="{BB962C8B-B14F-4D97-AF65-F5344CB8AC3E}">
        <p14:creationId xmlns:p14="http://schemas.microsoft.com/office/powerpoint/2010/main" val="116989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CD9DF-DF0B-4F33-95F1-BF23F078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Zunge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777D51-6D32-4C1A-8D81-011CD93EF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Mundschluss tags?</a:t>
            </a:r>
          </a:p>
          <a:p>
            <a:r>
              <a:rPr lang="de-DE" dirty="0"/>
              <a:t>Mundschluss im Schlaf?</a:t>
            </a:r>
          </a:p>
          <a:p>
            <a:r>
              <a:rPr lang="de-DE" dirty="0"/>
              <a:t>Zungenruhelage physiologisch?</a:t>
            </a:r>
          </a:p>
          <a:p>
            <a:r>
              <a:rPr lang="de-DE" dirty="0"/>
              <a:t>Zungenbelag hinten?</a:t>
            </a:r>
          </a:p>
          <a:p>
            <a:r>
              <a:rPr lang="de-DE" dirty="0"/>
              <a:t>Zungenband sichtbar?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ODER: Zungenband-TOOL ausfüllen und hochladen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https://www.stillunterstuetzung.de/shop/zungenband-tool-baby-marta-guoth-gumberger-daniela-karall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747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1A990-BE58-483E-8E13-3FA3C627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Fotos (auf denen Zunge zu sehen ist)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5DAC3B-899F-4F87-B3EB-9168B2FCF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32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50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Vorlage für ein Fallbeispiel zum „zu kurzen Zungenband“</vt:lpstr>
      <vt:lpstr>Was ist das Problem?</vt:lpstr>
      <vt:lpstr>Was sind Ihre Fragen zu diesem Fallbeispiel?</vt:lpstr>
      <vt:lpstr>Gewichtsverlauf</vt:lpstr>
      <vt:lpstr>Ernährung des Kindes</vt:lpstr>
      <vt:lpstr>Sprache</vt:lpstr>
      <vt:lpstr>Sonstige Auffälligkeiten</vt:lpstr>
      <vt:lpstr>Zunge</vt:lpstr>
      <vt:lpstr>Fotos (auf denen Zunge zu sehen ist)</vt:lpstr>
      <vt:lpstr>Videos (z.B. Weinen, Stillen, Mund im Schlaf ggf. Essen)</vt:lpstr>
      <vt:lpstr>Sonstige Anmerkungen</vt:lpstr>
      <vt:lpstr>Einsenden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EinsenderIn</dc:title>
  <dc:creator>Márta Guóth-Gumberger</dc:creator>
  <cp:lastModifiedBy>Márta Guóth-Gumberger</cp:lastModifiedBy>
  <cp:revision>6</cp:revision>
  <dcterms:created xsi:type="dcterms:W3CDTF">2022-01-25T11:50:54Z</dcterms:created>
  <dcterms:modified xsi:type="dcterms:W3CDTF">2024-12-21T13:24:22Z</dcterms:modified>
</cp:coreProperties>
</file>